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230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974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053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5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13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1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13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98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3135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50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760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453E9-A38C-4D40-8FEF-5BA493BD6E62}" type="datetimeFigureOut">
              <a:rPr lang="ko-KR" altLang="en-US" smtClean="0"/>
              <a:t>2017-01-06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ACF99-5070-4C09-B126-31789F175F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2080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9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60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533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58772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우측면도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257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58772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배면도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154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58772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정면도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664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636"/>
            <a:ext cx="9144000" cy="5824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91880" y="58772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mtClean="0"/>
              <a:t>좌측면도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2961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</Words>
  <Application>Microsoft Office PowerPoint</Application>
  <PresentationFormat>화면 슬라이드 쇼(4:3)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samsung</dc:creator>
  <cp:lastModifiedBy>samsung</cp:lastModifiedBy>
  <cp:revision>3</cp:revision>
  <dcterms:created xsi:type="dcterms:W3CDTF">2017-01-06T08:42:59Z</dcterms:created>
  <dcterms:modified xsi:type="dcterms:W3CDTF">2017-01-06T09:02:38Z</dcterms:modified>
</cp:coreProperties>
</file>